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690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4FBB-D62B-41A7-902E-C14770BBDE86}" type="datetimeFigureOut">
              <a:rPr lang="el-GR" smtClean="0"/>
              <a:pPr/>
              <a:t>11/7/2025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542A-219E-43B2-9F0E-D84FD5CEAE9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4FBB-D62B-41A7-902E-C14770BBDE86}" type="datetimeFigureOut">
              <a:rPr lang="el-GR" smtClean="0"/>
              <a:pPr/>
              <a:t>11/7/2025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542A-219E-43B2-9F0E-D84FD5CEAE9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4FBB-D62B-41A7-902E-C14770BBDE86}" type="datetimeFigureOut">
              <a:rPr lang="el-GR" smtClean="0"/>
              <a:pPr/>
              <a:t>11/7/2025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542A-219E-43B2-9F0E-D84FD5CEAE9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4FBB-D62B-41A7-902E-C14770BBDE86}" type="datetimeFigureOut">
              <a:rPr lang="el-GR" smtClean="0"/>
              <a:pPr/>
              <a:t>11/7/2025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542A-219E-43B2-9F0E-D84FD5CEAE9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4FBB-D62B-41A7-902E-C14770BBDE86}" type="datetimeFigureOut">
              <a:rPr lang="el-GR" smtClean="0"/>
              <a:pPr/>
              <a:t>11/7/2025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542A-219E-43B2-9F0E-D84FD5CEAE9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4FBB-D62B-41A7-902E-C14770BBDE86}" type="datetimeFigureOut">
              <a:rPr lang="el-GR" smtClean="0"/>
              <a:pPr/>
              <a:t>11/7/2025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542A-219E-43B2-9F0E-D84FD5CEAE9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4FBB-D62B-41A7-902E-C14770BBDE86}" type="datetimeFigureOut">
              <a:rPr lang="el-GR" smtClean="0"/>
              <a:pPr/>
              <a:t>11/7/2025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542A-219E-43B2-9F0E-D84FD5CEAE9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4FBB-D62B-41A7-902E-C14770BBDE86}" type="datetimeFigureOut">
              <a:rPr lang="el-GR" smtClean="0"/>
              <a:pPr/>
              <a:t>11/7/2025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542A-219E-43B2-9F0E-D84FD5CEAE9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4FBB-D62B-41A7-902E-C14770BBDE86}" type="datetimeFigureOut">
              <a:rPr lang="el-GR" smtClean="0"/>
              <a:pPr/>
              <a:t>11/7/2025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542A-219E-43B2-9F0E-D84FD5CEAE9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4FBB-D62B-41A7-902E-C14770BBDE86}" type="datetimeFigureOut">
              <a:rPr lang="el-GR" smtClean="0"/>
              <a:pPr/>
              <a:t>11/7/2025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542A-219E-43B2-9F0E-D84FD5CEAE9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4FBB-D62B-41A7-902E-C14770BBDE86}" type="datetimeFigureOut">
              <a:rPr lang="el-GR" smtClean="0"/>
              <a:pPr/>
              <a:t>11/7/2025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542A-219E-43B2-9F0E-D84FD5CEAE9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94FBB-D62B-41A7-902E-C14770BBDE86}" type="datetimeFigureOut">
              <a:rPr lang="el-GR" smtClean="0"/>
              <a:pPr/>
              <a:t>11/7/2025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3542A-219E-43B2-9F0E-D84FD5CEAE9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Προβολή στην οθόνη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George</cp:lastModifiedBy>
  <cp:revision>6</cp:revision>
  <dcterms:created xsi:type="dcterms:W3CDTF">2022-06-23T12:17:48Z</dcterms:created>
  <dcterms:modified xsi:type="dcterms:W3CDTF">2025-07-11T09:22:03Z</dcterms:modified>
</cp:coreProperties>
</file>